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92" r:id="rId3"/>
  </p:sldMasterIdLst>
  <p:notesMasterIdLst>
    <p:notesMasterId r:id="rId32"/>
  </p:notesMasterIdLst>
  <p:sldIdLst>
    <p:sldId id="256" r:id="rId4"/>
    <p:sldId id="258" r:id="rId5"/>
    <p:sldId id="269" r:id="rId6"/>
    <p:sldId id="839" r:id="rId7"/>
    <p:sldId id="284" r:id="rId8"/>
    <p:sldId id="262" r:id="rId9"/>
    <p:sldId id="267" r:id="rId10"/>
    <p:sldId id="263" r:id="rId11"/>
    <p:sldId id="289" r:id="rId12"/>
    <p:sldId id="264" r:id="rId13"/>
    <p:sldId id="265" r:id="rId14"/>
    <p:sldId id="266" r:id="rId15"/>
    <p:sldId id="271" r:id="rId16"/>
    <p:sldId id="290" r:id="rId17"/>
    <p:sldId id="281" r:id="rId18"/>
    <p:sldId id="272" r:id="rId19"/>
    <p:sldId id="273" r:id="rId20"/>
    <p:sldId id="274" r:id="rId21"/>
    <p:sldId id="275" r:id="rId22"/>
    <p:sldId id="277" r:id="rId23"/>
    <p:sldId id="280" r:id="rId24"/>
    <p:sldId id="282" r:id="rId25"/>
    <p:sldId id="285" r:id="rId26"/>
    <p:sldId id="286" r:id="rId27"/>
    <p:sldId id="287" r:id="rId28"/>
    <p:sldId id="288" r:id="rId29"/>
    <p:sldId id="260" r:id="rId30"/>
    <p:sldId id="257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omic Sans MS" panose="030F0902030302020204" pitchFamily="66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Vodafone Rg" panose="020B0606080202020204" pitchFamily="34" charset="0"/>
      <p:regular r:id="rId49"/>
      <p:bold r:id="rId50"/>
    </p:embeddedFont>
    <p:embeddedFont>
      <p:font typeface="Wingdings 3" pitchFamily="2" charset="2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2" d="100"/>
          <a:sy n="112" d="100"/>
        </p:scale>
        <p:origin x="224" y="5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6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r>
              <a:rPr lang="en-GB" sz="700">
                <a:solidFill>
                  <a:srgbClr val="000000"/>
                </a:solidFill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6" name="Picture 97">
            <a:extLst>
              <a:ext uri="{FF2B5EF4-FFF2-40B4-BE49-F238E27FC236}">
                <a16:creationId xmlns:a16="http://schemas.microsoft.com/office/drawing/2014/main" id="{417EE034-8E66-D14E-AD09-7606AFF5D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85" y="2651749"/>
            <a:ext cx="687884" cy="683706"/>
          </a:xfrm>
          <a:prstGeom prst="rect">
            <a:avLst/>
          </a:prstGeom>
        </p:spPr>
      </p:pic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97">
            <a:extLst>
              <a:ext uri="{FF2B5EF4-FFF2-40B4-BE49-F238E27FC236}">
                <a16:creationId xmlns:a16="http://schemas.microsoft.com/office/drawing/2014/main" id="{A5E2FBE5-3F30-6A49-90FC-D8B398BE2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85" y="2804149"/>
            <a:ext cx="687884" cy="683706"/>
          </a:xfrm>
          <a:prstGeom prst="rect">
            <a:avLst/>
          </a:prstGeom>
        </p:spPr>
      </p:pic>
      <p:pic>
        <p:nvPicPr>
          <p:cNvPr id="54" name="Picture 97">
            <a:extLst>
              <a:ext uri="{FF2B5EF4-FFF2-40B4-BE49-F238E27FC236}">
                <a16:creationId xmlns:a16="http://schemas.microsoft.com/office/drawing/2014/main" id="{AD883D48-74BD-CB4D-9FB6-EAF6636E5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89" y="2646350"/>
            <a:ext cx="687884" cy="683706"/>
          </a:xfrm>
          <a:prstGeom prst="rect">
            <a:avLst/>
          </a:prstGeom>
        </p:spPr>
      </p:pic>
      <p:pic>
        <p:nvPicPr>
          <p:cNvPr id="55" name="Picture 97">
            <a:extLst>
              <a:ext uri="{FF2B5EF4-FFF2-40B4-BE49-F238E27FC236}">
                <a16:creationId xmlns:a16="http://schemas.microsoft.com/office/drawing/2014/main" id="{1C76239A-F85B-7247-837D-16E00AD2F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89" y="2798750"/>
            <a:ext cx="687884" cy="6837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Instances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Catalogue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 Type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Profiles Catalogue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4218221568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1821</TotalTime>
  <Words>2473</Words>
  <Application>Microsoft Macintosh PowerPoint</Application>
  <PresentationFormat>Widescreen</PresentationFormat>
  <Paragraphs>892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Calibri</vt:lpstr>
      <vt:lpstr>Arial</vt:lpstr>
      <vt:lpstr>Tahoma</vt:lpstr>
      <vt:lpstr>Courier New</vt:lpstr>
      <vt:lpstr>Calibri Light</vt:lpstr>
      <vt:lpstr>Century Gothic</vt:lpstr>
      <vt:lpstr>Comic Sans MS</vt:lpstr>
      <vt:lpstr>Wingdings 3</vt:lpstr>
      <vt:lpstr>Times New Roman</vt:lpstr>
      <vt:lpstr>Vodafone Rg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Rabi, Abdel, Vodafone Group</cp:lastModifiedBy>
  <cp:revision>229</cp:revision>
  <dcterms:created xsi:type="dcterms:W3CDTF">2019-04-17T12:51:25Z</dcterms:created>
  <dcterms:modified xsi:type="dcterms:W3CDTF">2020-03-06T09:37:18Z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</Properties>
</file>